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58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3A07A-3687-413E-84A5-4AC0704D9FEC}" type="datetimeFigureOut">
              <a:rPr lang="tr-TR" smtClean="0"/>
              <a:t>09.07.2015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34064-F5AC-4E13-B007-CBD6E937FC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453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3A07A-3687-413E-84A5-4AC0704D9FEC}" type="datetimeFigureOut">
              <a:rPr lang="tr-TR" smtClean="0"/>
              <a:t>09.07.2015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34064-F5AC-4E13-B007-CBD6E937FC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821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3A07A-3687-413E-84A5-4AC0704D9FEC}" type="datetimeFigureOut">
              <a:rPr lang="tr-TR" smtClean="0"/>
              <a:t>09.07.2015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34064-F5AC-4E13-B007-CBD6E937FC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1226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3A07A-3687-413E-84A5-4AC0704D9FEC}" type="datetimeFigureOut">
              <a:rPr lang="tr-TR" smtClean="0"/>
              <a:t>09.07.2015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34064-F5AC-4E13-B007-CBD6E937FC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5952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3A07A-3687-413E-84A5-4AC0704D9FEC}" type="datetimeFigureOut">
              <a:rPr lang="tr-TR" smtClean="0"/>
              <a:t>09.07.2015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34064-F5AC-4E13-B007-CBD6E937FC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7141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3A07A-3687-413E-84A5-4AC0704D9FEC}" type="datetimeFigureOut">
              <a:rPr lang="tr-TR" smtClean="0"/>
              <a:t>09.07.2015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34064-F5AC-4E13-B007-CBD6E937FC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599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3A07A-3687-413E-84A5-4AC0704D9FEC}" type="datetimeFigureOut">
              <a:rPr lang="tr-TR" smtClean="0"/>
              <a:t>09.07.2015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34064-F5AC-4E13-B007-CBD6E937FC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64300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3A07A-3687-413E-84A5-4AC0704D9FEC}" type="datetimeFigureOut">
              <a:rPr lang="tr-TR" smtClean="0"/>
              <a:t>09.07.2015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34064-F5AC-4E13-B007-CBD6E937FC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8590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3A07A-3687-413E-84A5-4AC0704D9FEC}" type="datetimeFigureOut">
              <a:rPr lang="tr-TR" smtClean="0"/>
              <a:t>09.07.2015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34064-F5AC-4E13-B007-CBD6E937FC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5585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3A07A-3687-413E-84A5-4AC0704D9FEC}" type="datetimeFigureOut">
              <a:rPr lang="tr-TR" smtClean="0"/>
              <a:t>09.07.2015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34064-F5AC-4E13-B007-CBD6E937FC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8415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3A07A-3687-413E-84A5-4AC0704D9FEC}" type="datetimeFigureOut">
              <a:rPr lang="tr-TR" smtClean="0"/>
              <a:t>09.07.2015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34064-F5AC-4E13-B007-CBD6E937FC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4360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3A07A-3687-413E-84A5-4AC0704D9FEC}" type="datetimeFigureOut">
              <a:rPr lang="tr-TR" smtClean="0"/>
              <a:t>09.07.2015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34064-F5AC-4E13-B007-CBD6E937FC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3091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ZAÖL\Desktop\bülten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422275"/>
            <a:ext cx="4295775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79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SZAÖL\Desktop\bülten\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588" y="393700"/>
            <a:ext cx="4314825" cy="606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86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SZAÖL\Desktop\bülten\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588" y="403225"/>
            <a:ext cx="4314825" cy="604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06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SZAÖL\Desktop\bülten\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588" y="460375"/>
            <a:ext cx="4314825" cy="593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04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SZAÖL\Desktop\bülten\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638" y="431800"/>
            <a:ext cx="4276725" cy="599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607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SZAÖL\Desktop\bülten\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063" y="479425"/>
            <a:ext cx="4333875" cy="589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89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SZAÖL\Desktop\bülten\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013" y="403225"/>
            <a:ext cx="4371975" cy="604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81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SZAÖL\Desktop\bülten\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441325"/>
            <a:ext cx="4295775" cy="597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88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SZAÖL\Desktop\bülten\1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213" y="412750"/>
            <a:ext cx="4219575" cy="603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80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SZAÖL\Desktop\bülten\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163" y="488950"/>
            <a:ext cx="4257675" cy="587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26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SZAÖL\Desktop\bülten\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638" y="384175"/>
            <a:ext cx="4276725" cy="608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42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ZAÖL\Desktop\bülten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538" y="441325"/>
            <a:ext cx="4352925" cy="597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010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SZAÖL\Desktop\bülten\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638" y="403225"/>
            <a:ext cx="4276725" cy="604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870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SZAÖL\Desktop\bülten\2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88" y="584200"/>
            <a:ext cx="4391025" cy="568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43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SZAÖL\Desktop\bülten\2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063" y="393700"/>
            <a:ext cx="4333875" cy="606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84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SZAÖL\Desktop\bülten\2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538" y="422275"/>
            <a:ext cx="4352925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19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SZAÖL\Desktop\bülten\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538" y="441325"/>
            <a:ext cx="4352925" cy="597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188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SZAÖL\Desktop\bülten\3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063" y="460375"/>
            <a:ext cx="4333875" cy="593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831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SZAÖL\Desktop\bülten\3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588" y="384175"/>
            <a:ext cx="4314825" cy="608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44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ZAÖL\Desktop\bülten\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638" y="422275"/>
            <a:ext cx="4276725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50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ZAÖL\Desktop\bülten\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063" y="450850"/>
            <a:ext cx="4333875" cy="595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563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ZAÖL\Desktop\bülten\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431800"/>
            <a:ext cx="4295775" cy="599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97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ZAÖL\Desktop\bülten\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422275"/>
            <a:ext cx="4295775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70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ZAÖL\Desktop\bülten\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588" y="412750"/>
            <a:ext cx="4314825" cy="603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90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SZAÖL\Desktop\bülten\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013" y="422275"/>
            <a:ext cx="4371975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34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SZAÖL\Desktop\bülten\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441325"/>
            <a:ext cx="4295775" cy="597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90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Ekran Gösterisi (4:3)</PresentationFormat>
  <Paragraphs>0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26</vt:i4>
      </vt:variant>
    </vt:vector>
  </HeadingPairs>
  <TitlesOfParts>
    <vt:vector size="27" baseType="lpstr"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SZAÖL</dc:creator>
  <cp:lastModifiedBy>SZAÖL</cp:lastModifiedBy>
  <cp:revision>2</cp:revision>
  <dcterms:created xsi:type="dcterms:W3CDTF">2015-07-08T21:35:08Z</dcterms:created>
  <dcterms:modified xsi:type="dcterms:W3CDTF">2015-07-08T21:45:57Z</dcterms:modified>
</cp:coreProperties>
</file>